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1923" r:id="rId2"/>
  </p:sldIdLst>
  <p:sldSz cx="12192000" cy="6858000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1">
          <p15:clr>
            <a:srgbClr val="A4A3A4"/>
          </p15:clr>
        </p15:guide>
        <p15:guide id="2" pos="627">
          <p15:clr>
            <a:srgbClr val="A4A3A4"/>
          </p15:clr>
        </p15:guide>
        <p15:guide id="3" orient="horz" pos="6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松﨑 未佳" initials="松﨑" lastIdx="16" clrIdx="0"/>
  <p:cmAuthor id="1" name="OLIKA LIU" initials="OL" lastIdx="1" clrIdx="0"/>
  <p:cmAuthor id="2" name="胡 栗子" initials="胡" lastIdx="1" clrIdx="1"/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DE"/>
    <a:srgbClr val="205687"/>
    <a:srgbClr val="163551"/>
    <a:srgbClr val="255887"/>
    <a:srgbClr val="757475"/>
    <a:srgbClr val="F3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614" autoAdjust="0"/>
  </p:normalViewPr>
  <p:slideViewPr>
    <p:cSldViewPr snapToGrid="0">
      <p:cViewPr varScale="1">
        <p:scale>
          <a:sx n="91" d="100"/>
          <a:sy n="91" d="100"/>
        </p:scale>
        <p:origin x="558" y="33"/>
      </p:cViewPr>
      <p:guideLst>
        <p:guide orient="horz" pos="2171"/>
        <p:guide pos="627"/>
        <p:guide orient="horz" pos="6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865" y="3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0E5B8-F39F-499C-A2EE-83E0AB15E19F}" type="datetimeFigureOut">
              <a:rPr lang="zh-CN" altLang="en-US" smtClean="0"/>
              <a:t>2022/10/30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4BB71-3D65-449F-ADBB-6307365794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6C7D6-D7B3-46AC-A5F9-00FA61492330}" type="datetimeFigureOut">
              <a:rPr lang="zh-CN" altLang="en-US" smtClean="0"/>
              <a:t>2022/10/30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9B96B-7D68-4EB8-8FB1-347B89CC49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99B96B-7D68-4EB8-8FB1-347B89CC49A1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2402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160">
          <p15:clr>
            <a:srgbClr val="FBAE40"/>
          </p15:clr>
        </p15:guide>
        <p15:guide id="1" pos="4967">
          <p15:clr>
            <a:srgbClr val="FBAE40"/>
          </p15:clr>
        </p15:guide>
        <p15:guide id="2" pos="66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2QyZmNkY2ZjM2E0YTg0YWE2YzJhNmE5MWRmMmQzN2E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PICTURE" val="#663572;#718776;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宽屏</PresentationFormat>
  <Paragraphs>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等线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徐 龙立</dc:creator>
  <cp:lastModifiedBy>zhou Mia</cp:lastModifiedBy>
  <cp:revision>78</cp:revision>
  <dcterms:created xsi:type="dcterms:W3CDTF">2021-11-10T06:19:00Z</dcterms:created>
  <dcterms:modified xsi:type="dcterms:W3CDTF">2022-10-30T03:54:53Z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137BF2063C6445F18E30D6BE86F20FC4</vt:lpwstr>
  </property>
  <property fmtid="{D5CDD505-2E9C-101B-9397-08002B2CF9AE}" pid="3" name="KSOProductBuildVer">
    <vt:lpwstr>2052-11.1.0.12302</vt:lpwstr>
  </property>
</Properties>
</file>